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B091F-4CCF-5444-94CC-D8EF57EE6A5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61CB6-CAE3-A74C-977C-5F0D0C9A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9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15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555379bc1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555379bc1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91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555379bc1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555379bc1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7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2f7fe88f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2f7fe88f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4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2f7fe88f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2f7fe88f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65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77f32bb7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77f32bb7a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81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2f7fe88f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2f7fe88f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54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2f7fe88f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2f7fe88f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172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2f7fe88f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2f7fe88f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00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CC9AA-0596-4E55-BB34-7B3EC6C0F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D2F636-96CD-44D5-8A53-6246115CA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0ED4D-077D-484A-9709-80C70F28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3B635-8F5F-4E0D-A89A-7DE52EEB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E8DA5-CFF7-48DC-A9FB-F15A610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6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7B142-6058-4C93-827C-93C9DAB6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765E3C-6038-4E71-97C9-A10E80C0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625A-EF9B-445E-AF06-E433B607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9094D-DC6D-4E6E-B02F-428F3138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0D6E-015E-4EB3-A5AD-6CF8FE7F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8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9A7462-1455-40A5-A343-183178D64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D5CAC-2BE1-4B59-82CA-AF1F3A471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4F983-1746-44DB-AAA7-8AF0A3BC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BCD83-1559-4F3B-8968-92C3B2C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1AD4D-4991-410E-ACE6-C76F9AA3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5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FC079-C80C-4FAC-A5F8-760DB1EE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D648E-5D93-449C-B6BB-98A4BD2C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C0C54-9F42-4D7C-AC19-5F3472FB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F7910-9DF1-4B9E-99F4-8CACF37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6A568-AE6F-4579-902A-7F93ACE8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6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37AFF-321E-4489-9E81-438B5AB1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44C9F-BBC6-4184-9E1E-5FAC448B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269C6-5003-4525-AEA7-CE84CD2B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5515E-0C5A-472A-A7E7-3892463E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BBFA0-0702-49F7-B992-398C3AA1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22C7F-7E2C-45AE-8126-33597B09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DF80F-6CEF-4520-8B8C-462BB6D50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2E481-5BBE-405A-B67D-4154A3063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85F63-E191-4080-B769-721750F2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6B62C3-7A4E-49B8-8F75-4FF50476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27F64-8134-4D98-A25C-53CDD524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3E6-2E45-4B7F-8BB7-FD507217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E0E0EB-F85C-469B-BAAF-40C791EAF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0D8A34-98DA-4F07-A960-95B2A51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E95A0D-FF5E-4738-8F62-4F5A7115E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C236DD-6A46-4E4A-A04B-95189E738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3349F0-4EDE-4DDD-A614-9F2FEC9E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6B7CE-0DB9-4F5C-9E3B-1D7096EB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557661-62B3-4965-816C-618E081A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2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6AD9-42AE-4EAD-BA77-098611D1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9AB43D-F38A-4A60-909B-EC1BD9A7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12EE70-BACB-4889-9D9C-2141F16F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D0DDC4-E303-4B41-A6E9-91ACA9E6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2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4B83FE-2434-4DE4-B531-7180B20B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64DF83-8AB7-43B2-8C72-58F87345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E18233-5D32-4474-BFC5-CD14EA8F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FBFDD-665A-47A4-978C-3A1C4A1B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962598-9474-479E-B25E-DF6DBD6C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1FB01-6569-4233-B915-66357E1AE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B28CB5-73FC-49B6-A775-CE1CF07B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9D188B-F1C8-49A8-884D-B54BB940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C29FA6-C391-4F46-9A6B-C698E91D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3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93E6-86D2-4957-B4CA-10DB2EA6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71AC18-1369-4896-9354-839DFD4FA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24C27-2012-4183-9D74-FBD97EFA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F4245-085C-4033-8A57-1CEEF2C8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E127F4-D59A-4291-B0D5-37A7B97C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4D5D33-9966-4786-B337-1A722AAC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4CC36-8865-4C6D-9ADF-C446A5EF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E9E5E-D9BA-47D5-AF11-D480BC12B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F59C9-44B8-4E3D-AE79-CA7A40DE6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A94B-3241-4E3D-8A1E-4D386EC604D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729B4-F8FE-414B-8F7F-6589387F5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85019-A936-4C2A-A135-D1B4C4D5E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1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hello@unicornfactory.ru" TargetMode="External"/><Relationship Id="rId4" Type="http://schemas.openxmlformats.org/officeDocument/2006/relationships/hyperlink" Target="mailto:vn010470@gmai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E0D48-E713-489B-A603-F9A2A6BBF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911366"/>
            <a:ext cx="10972800" cy="194966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Развитие студенческого предпринимательства через межуниверситетскую стартап-студию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A27D26-4960-4919-B427-8CBC0BC76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10200"/>
            <a:ext cx="9144000" cy="14478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Недельский Виталий</a:t>
            </a:r>
          </a:p>
          <a:p>
            <a:r>
              <a:rPr lang="ru-RU" dirty="0" err="1">
                <a:solidFill>
                  <a:schemeClr val="bg1"/>
                </a:solidFill>
              </a:rPr>
              <a:t>и.о</a:t>
            </a:r>
            <a:r>
              <a:rPr lang="ru-RU" dirty="0">
                <a:solidFill>
                  <a:schemeClr val="bg1"/>
                </a:solidFill>
              </a:rPr>
              <a:t>. ректора Горно-Алтайского государственного университета</a:t>
            </a:r>
          </a:p>
          <a:p>
            <a:r>
              <a:rPr lang="ru-RU" dirty="0">
                <a:solidFill>
                  <a:schemeClr val="bg1"/>
                </a:solidFill>
              </a:rPr>
              <a:t>Август 2021</a:t>
            </a:r>
          </a:p>
        </p:txBody>
      </p:sp>
    </p:spTree>
    <p:extLst>
      <p:ext uri="{BB962C8B-B14F-4D97-AF65-F5344CB8AC3E}">
        <p14:creationId xmlns:p14="http://schemas.microsoft.com/office/powerpoint/2010/main" val="403751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/>
          <p:cNvPicPr preferRelativeResize="0"/>
          <p:nvPr/>
        </p:nvPicPr>
        <p:blipFill rotWithShape="1">
          <a:blip r:embed="rId3">
            <a:alphaModFix/>
          </a:blip>
          <a:srcRect b="156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1144800" y="3597733"/>
            <a:ext cx="110472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121900" rIns="121900" bIns="121900" anchor="ctr" anchorCtr="0">
            <a:noAutofit/>
          </a:bodyPr>
          <a:lstStyle/>
          <a:p>
            <a:r>
              <a:rPr lang="en-GB" sz="2667">
                <a:solidFill>
                  <a:srgbClr val="0039A6"/>
                </a:solidFill>
                <a:latin typeface="Montserrat"/>
                <a:ea typeface="Montserrat"/>
                <a:cs typeface="Montserrat"/>
                <a:sym typeface="Montserrat"/>
              </a:rPr>
              <a:t>Виталий Недельский</a:t>
            </a:r>
            <a:endParaRPr sz="2667">
              <a:solidFill>
                <a:srgbClr val="0039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GB" sz="2667">
                <a:solidFill>
                  <a:srgbClr val="0039A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vn010470@gmai.com</a:t>
            </a:r>
            <a:endParaRPr sz="2667">
              <a:solidFill>
                <a:srgbClr val="0039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GB" sz="2667">
                <a:solidFill>
                  <a:srgbClr val="0039A6"/>
                </a:solidFill>
                <a:latin typeface="Montserrat"/>
                <a:ea typeface="Montserrat"/>
                <a:cs typeface="Montserrat"/>
                <a:sym typeface="Montserrat"/>
              </a:rPr>
              <a:t>+7 985 991 3366 WhatsApp/telegram</a:t>
            </a:r>
            <a:endParaRPr sz="2667">
              <a:solidFill>
                <a:srgbClr val="0039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667">
              <a:solidFill>
                <a:srgbClr val="0039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26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8 800 250-86-06</a:t>
            </a:r>
            <a:endParaRPr sz="26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2667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hello@unicornfactory.ru</a:t>
            </a:r>
            <a:endParaRPr sz="2667">
              <a:solidFill>
                <a:srgbClr val="0039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4797" y="740634"/>
            <a:ext cx="2344136" cy="23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/>
        </p:nvSpPr>
        <p:spPr>
          <a:xfrm>
            <a:off x="4509709" y="1182190"/>
            <a:ext cx="7026800" cy="1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Предлагаем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провести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встречу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сотрудниками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Университета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которые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контактируют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проектами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студентов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отвечают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за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инновации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или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программу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“Стартап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как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67" b="1" dirty="0" err="1">
                <a:latin typeface="Montserrat"/>
                <a:ea typeface="Montserrat"/>
                <a:cs typeface="Montserrat"/>
                <a:sym typeface="Montserrat"/>
              </a:rPr>
              <a:t>диплом</a:t>
            </a:r>
            <a:r>
              <a:rPr lang="en-GB" sz="2667" b="1" dirty="0"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667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9818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5697"/>
          <a:stretch/>
        </p:blipFill>
        <p:spPr>
          <a:xfrm>
            <a:off x="12567" y="-654800"/>
            <a:ext cx="12192000" cy="75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237185" y="0"/>
            <a:ext cx="8177049" cy="2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2F2F2"/>
              </a:buClr>
              <a:buSzPts val="2800"/>
            </a:pPr>
            <a:r>
              <a:rPr lang="ru-RU" sz="4000" dirty="0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Как реально запустить</a:t>
            </a:r>
            <a:r>
              <a:rPr lang="en-GB" sz="4000" dirty="0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GB" sz="4000" dirty="0" err="1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программу</a:t>
            </a:r>
            <a:r>
              <a:rPr lang="en-GB" sz="4000" dirty="0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4000" dirty="0">
              <a:solidFill>
                <a:srgbClr val="0039A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>
              <a:lnSpc>
                <a:spcPct val="115000"/>
              </a:lnSpc>
              <a:buClr>
                <a:srgbClr val="F2F2F2"/>
              </a:buClr>
              <a:buSzPts val="2800"/>
            </a:pPr>
            <a:r>
              <a:rPr lang="en-GB" sz="4000" dirty="0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“Стартап </a:t>
            </a:r>
            <a:r>
              <a:rPr lang="en-GB" sz="4000" dirty="0" err="1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как</a:t>
            </a:r>
            <a:r>
              <a:rPr lang="en-GB" sz="4000" dirty="0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GB" sz="4000" dirty="0" err="1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диплом</a:t>
            </a:r>
            <a:r>
              <a:rPr lang="en-GB" sz="4000" dirty="0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r>
              <a:rPr lang="ru-RU" sz="4000" dirty="0">
                <a:solidFill>
                  <a:srgbClr val="0039A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? Что будет результатом?</a:t>
            </a:r>
            <a:endParaRPr sz="4000" dirty="0">
              <a:solidFill>
                <a:srgbClr val="0039A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400" y="255233"/>
            <a:ext cx="2150067" cy="21511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0B211-C08B-E74F-8E37-A04FBF979C00}"/>
              </a:ext>
            </a:extLst>
          </p:cNvPr>
          <p:cNvSpPr txBox="1"/>
          <p:nvPr/>
        </p:nvSpPr>
        <p:spPr>
          <a:xfrm>
            <a:off x="1860331" y="3163614"/>
            <a:ext cx="932639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Проект в виде презентации?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Образовательная программа по предпринимательству?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Стартап как юридическое лицо?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Подготовленный командой питч для инвесторов?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Прототип?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Первые продажи?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Найденный и подтвержденный продукт и фаза масштабирования?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56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0" y="0"/>
            <a:ext cx="12192000" cy="7868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15600" y="0"/>
            <a:ext cx="11776400" cy="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buSzPts val="1100"/>
            </a:pPr>
            <a:r>
              <a:rPr lang="en-GB" sz="21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Ценность для ВУЗов</a:t>
            </a:r>
            <a:endParaRPr sz="2133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1425400" y="2472600"/>
            <a:ext cx="2272000" cy="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Коммерциализация научных исследований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4959917" y="24074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Совместные проекты с крупнейшими корпорациями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8450601" y="24074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Развитие талантов и трудоустройство студентов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425400" y="51172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Привлечение грантов и инвестиций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959993" y="51172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междисциплинарных команд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5638748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2148115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9129364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2104215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5638815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13956"/>
          <a:stretch/>
        </p:blipFill>
        <p:spPr>
          <a:xfrm>
            <a:off x="5754300" y="4431449"/>
            <a:ext cx="683400" cy="58803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8450760" y="51172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Мотивированные студенты — будущие предприниматели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9129581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b="13956"/>
          <a:stretch/>
        </p:blipFill>
        <p:spPr>
          <a:xfrm>
            <a:off x="2253776" y="1691043"/>
            <a:ext cx="683397" cy="68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 b="13956"/>
          <a:stretch/>
        </p:blipFill>
        <p:spPr>
          <a:xfrm>
            <a:off x="5754200" y="1721383"/>
            <a:ext cx="683400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/>
          </a:blip>
          <a:srcRect b="13956"/>
          <a:stretch/>
        </p:blipFill>
        <p:spPr>
          <a:xfrm>
            <a:off x="2219785" y="4431449"/>
            <a:ext cx="683401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b="13956"/>
          <a:stretch/>
        </p:blipFill>
        <p:spPr>
          <a:xfrm>
            <a:off x="9244868" y="1721383"/>
            <a:ext cx="683401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8">
            <a:alphaModFix/>
          </a:blip>
          <a:srcRect b="13956"/>
          <a:stretch/>
        </p:blipFill>
        <p:spPr>
          <a:xfrm>
            <a:off x="9244968" y="4431449"/>
            <a:ext cx="683401" cy="58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32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0" y="0"/>
            <a:ext cx="12192000" cy="7868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15600" y="0"/>
            <a:ext cx="11776400" cy="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buSzPts val="1100"/>
            </a:pPr>
            <a:r>
              <a:rPr lang="ru-RU" sz="2133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Проблемы</a:t>
            </a:r>
            <a:r>
              <a:rPr lang="en-GB" sz="2133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133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ВУЗов</a:t>
            </a:r>
            <a:r>
              <a:rPr lang="ru-RU" sz="2133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 поддержке предпринимательства</a:t>
            </a:r>
            <a:endParaRPr sz="2133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CE6763-CBC9-9848-925F-DD54BCAD0CF4}"/>
              </a:ext>
            </a:extLst>
          </p:cNvPr>
          <p:cNvSpPr txBox="1"/>
          <p:nvPr/>
        </p:nvSpPr>
        <p:spPr>
          <a:xfrm>
            <a:off x="273270" y="1944414"/>
            <a:ext cx="109833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Дефицит преподавателей и менторов с реальным предпринимательским опытом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Нет опыта масштабирования деятельности через цифровые платформы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Часто отсутствует культура предпринимательства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Нет или мало связей с индустриальными партнерами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Нет системы выявления потенциальных предпринимателей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Отсутствует выстроенная сеть отношений с инфраструктурой поддержки 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400579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12192000" cy="7868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15600" y="0"/>
            <a:ext cx="11776400" cy="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buSzPts val="1100"/>
            </a:pPr>
            <a:r>
              <a:rPr lang="en-GB" sz="21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Фабрика Единорогов - это онлайн стартап-студия</a:t>
            </a:r>
            <a:endParaRPr sz="2133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425400" y="2407433"/>
            <a:ext cx="22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студенческих проектных команд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959933" y="2407433"/>
            <a:ext cx="22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Превращение команд в технологические стартапы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8450600" y="2407433"/>
            <a:ext cx="22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Выведение стартапов на рынок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1425400" y="5117233"/>
            <a:ext cx="22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Подача стартапов на вход корпоративных акселераторов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960000" y="5117233"/>
            <a:ext cx="22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Контрактация с крупными и средними корпорациями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5638748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104215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9129364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104215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638815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13956"/>
          <a:stretch/>
        </p:blipFill>
        <p:spPr>
          <a:xfrm>
            <a:off x="5754300" y="4431449"/>
            <a:ext cx="683400" cy="58803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8450767" y="5117233"/>
            <a:ext cx="22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algn="ctr"/>
            <a:r>
              <a:rPr lang="en-GB" sz="13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Привлечение в стартапы венчурные инвестиции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9129581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13956"/>
          <a:stretch/>
        </p:blipFill>
        <p:spPr>
          <a:xfrm>
            <a:off x="5754200" y="1721383"/>
            <a:ext cx="683400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5">
            <a:alphaModFix/>
          </a:blip>
          <a:srcRect b="13956"/>
          <a:stretch/>
        </p:blipFill>
        <p:spPr>
          <a:xfrm>
            <a:off x="2219785" y="4431449"/>
            <a:ext cx="683401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6">
            <a:alphaModFix/>
          </a:blip>
          <a:srcRect b="13956"/>
          <a:stretch/>
        </p:blipFill>
        <p:spPr>
          <a:xfrm>
            <a:off x="9244868" y="1721383"/>
            <a:ext cx="683401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7">
            <a:alphaModFix/>
          </a:blip>
          <a:srcRect b="13956"/>
          <a:stretch/>
        </p:blipFill>
        <p:spPr>
          <a:xfrm>
            <a:off x="9244968" y="4431449"/>
            <a:ext cx="683401" cy="58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23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12192000" cy="7868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15600" y="0"/>
            <a:ext cx="11776400" cy="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buSzPts val="1100"/>
            </a:pPr>
            <a:r>
              <a:rPr lang="en-GB" sz="21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Ценность для студентов</a:t>
            </a:r>
            <a:endParaRPr sz="2133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415600" y="786800"/>
            <a:ext cx="4466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2133" b="1">
                <a:latin typeface="Montserrat"/>
                <a:ea typeface="Montserrat"/>
                <a:cs typeface="Montserrat"/>
                <a:sym typeface="Montserrat"/>
              </a:rPr>
              <a:t>Команды проектов получат:</a:t>
            </a:r>
            <a:endParaRPr sz="2133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15600" y="3497167"/>
            <a:ext cx="4466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2133" b="1">
                <a:latin typeface="Montserrat"/>
                <a:ea typeface="Montserrat"/>
                <a:cs typeface="Montserrat"/>
                <a:sym typeface="Montserrat"/>
              </a:rPr>
              <a:t>Лучшие стартапы получат:</a:t>
            </a:r>
            <a:endParaRPr sz="2133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415600" y="24074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Программа интенсивной акселерации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2687759" y="24074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Работа с трекерами и наставниками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4959917" y="24074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Встречи с экспертами, инвесторами и партнерами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7232076" y="24074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"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Упаковка проектов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9504235" y="24074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"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Нетворк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415600" y="51172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"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Грант Умник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2687833" y="51172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Привлечение инвестиций от фондов и инвесторов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4959993" y="51172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Возможность работы с индустриальными партнерами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7232151" y="5117233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"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Выход на рынок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5638748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3366581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094415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7910897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0182997" y="1558184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3366664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094415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5638815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7910915" y="4268267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13956"/>
          <a:stretch/>
        </p:blipFill>
        <p:spPr>
          <a:xfrm>
            <a:off x="1209934" y="4431433"/>
            <a:ext cx="683401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4">
            <a:alphaModFix/>
          </a:blip>
          <a:srcRect b="13956"/>
          <a:stretch/>
        </p:blipFill>
        <p:spPr>
          <a:xfrm>
            <a:off x="3482068" y="1740367"/>
            <a:ext cx="683401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5">
            <a:alphaModFix/>
          </a:blip>
          <a:srcRect b="13956"/>
          <a:stretch/>
        </p:blipFill>
        <p:spPr>
          <a:xfrm>
            <a:off x="10298501" y="1711685"/>
            <a:ext cx="683401" cy="58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6">
            <a:alphaModFix/>
          </a:blip>
          <a:srcRect b="13956"/>
          <a:stretch/>
        </p:blipFill>
        <p:spPr>
          <a:xfrm>
            <a:off x="8026400" y="1711683"/>
            <a:ext cx="683400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7">
            <a:alphaModFix/>
          </a:blip>
          <a:srcRect b="13956"/>
          <a:stretch/>
        </p:blipFill>
        <p:spPr>
          <a:xfrm>
            <a:off x="5754200" y="1740367"/>
            <a:ext cx="683400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8">
            <a:alphaModFix/>
          </a:blip>
          <a:srcRect b="13956"/>
          <a:stretch/>
        </p:blipFill>
        <p:spPr>
          <a:xfrm>
            <a:off x="1209934" y="1711683"/>
            <a:ext cx="683401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9">
            <a:alphaModFix/>
          </a:blip>
          <a:srcRect b="13956"/>
          <a:stretch/>
        </p:blipFill>
        <p:spPr>
          <a:xfrm>
            <a:off x="5754300" y="4431449"/>
            <a:ext cx="683400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10">
            <a:alphaModFix/>
          </a:blip>
          <a:srcRect b="13956"/>
          <a:stretch/>
        </p:blipFill>
        <p:spPr>
          <a:xfrm>
            <a:off x="8026417" y="4431449"/>
            <a:ext cx="683400" cy="58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11">
            <a:alphaModFix/>
          </a:blip>
          <a:srcRect b="13956"/>
          <a:stretch/>
        </p:blipFill>
        <p:spPr>
          <a:xfrm>
            <a:off x="3482151" y="4421747"/>
            <a:ext cx="683397" cy="682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/>
          <p:nvPr/>
        </p:nvSpPr>
        <p:spPr>
          <a:xfrm>
            <a:off x="9504200" y="5117500"/>
            <a:ext cx="22720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"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-GB" sz="1333">
                <a:latin typeface="Montserrat"/>
                <a:ea typeface="Montserrat"/>
                <a:cs typeface="Montserrat"/>
                <a:sym typeface="Montserrat"/>
              </a:rPr>
              <a:t>Масштабирование</a:t>
            </a:r>
            <a:endParaRPr sz="1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10183015" y="4268251"/>
            <a:ext cx="914400" cy="914400"/>
          </a:xfrm>
          <a:prstGeom prst="ellipse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 rotWithShape="1">
          <a:blip r:embed="rId8">
            <a:alphaModFix/>
          </a:blip>
          <a:srcRect b="13956"/>
          <a:stretch/>
        </p:blipFill>
        <p:spPr>
          <a:xfrm>
            <a:off x="10298534" y="4421749"/>
            <a:ext cx="683401" cy="58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22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>
            <a:off x="0" y="0"/>
            <a:ext cx="12192000" cy="7868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181767" y="0"/>
            <a:ext cx="12010400" cy="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buSzPts val="1100"/>
            </a:pPr>
            <a:r>
              <a:rPr lang="en-GB" sz="2133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Продукт</a:t>
            </a:r>
            <a:r>
              <a:rPr lang="en-GB" sz="2133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 </a:t>
            </a:r>
            <a:r>
              <a:rPr lang="en-GB" sz="2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Образовательная</a:t>
            </a:r>
            <a:r>
              <a:rPr lang="en-GB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онлайн</a:t>
            </a:r>
            <a:r>
              <a:rPr lang="en-GB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</a:t>
            </a:r>
            <a:r>
              <a:rPr lang="en-GB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"</a:t>
            </a:r>
            <a:r>
              <a:rPr lang="en-GB" sz="2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Запуск</a:t>
            </a:r>
            <a:r>
              <a:rPr lang="en-GB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стартапа" </a:t>
            </a:r>
            <a:r>
              <a:rPr lang="en-GB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(12 </a:t>
            </a:r>
            <a:r>
              <a:rPr lang="en-GB" sz="20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мод</a:t>
            </a:r>
            <a:r>
              <a:rPr lang="ru-RU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улей </a:t>
            </a:r>
            <a:r>
              <a:rPr lang="en-GB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-RU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46 </a:t>
            </a:r>
            <a:r>
              <a:rPr lang="en-GB" sz="20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уроков</a:t>
            </a:r>
            <a:r>
              <a:rPr lang="en-GB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532091" y="2550708"/>
            <a:ext cx="3281600" cy="1023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b="1">
                <a:latin typeface="Montserrat"/>
                <a:ea typeface="Montserrat"/>
                <a:cs typeface="Montserrat"/>
                <a:sym typeface="Montserrat"/>
              </a:rPr>
              <a:t>неограниченное количество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 пользователей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1532091" y="1762653"/>
            <a:ext cx="3281600" cy="7796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Пользователи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4813721" y="2550708"/>
            <a:ext cx="5757200" cy="1023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тесты с автоматической проверкой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4813721" y="1775601"/>
            <a:ext cx="5757200" cy="7796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Сопровождение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1532091" y="3582633"/>
            <a:ext cx="3281600" cy="1023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b="1">
                <a:latin typeface="Montserrat"/>
                <a:ea typeface="Montserrat"/>
                <a:cs typeface="Montserrat"/>
                <a:sym typeface="Montserrat"/>
              </a:rPr>
              <a:t>до 100 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пользователей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4813661" y="3573908"/>
            <a:ext cx="5757200" cy="1023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обратная связь и проверка ДЗ экспертами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1532091" y="4562709"/>
            <a:ext cx="3281600" cy="15648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b="1">
                <a:latin typeface="Montserrat"/>
                <a:ea typeface="Montserrat"/>
                <a:cs typeface="Montserrat"/>
                <a:sym typeface="Montserrat"/>
              </a:rPr>
              <a:t>до 150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 пользователей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4813661" y="4605833"/>
            <a:ext cx="5757200" cy="15648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обратная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связь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проверка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ДЗ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экспертами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итоговая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консультационная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встреча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экспертами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диагностический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тест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предрасположенность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роли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владельца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продукта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415699" y="913867"/>
            <a:ext cx="1127180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Практический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курс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запуску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продукта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который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затрагивает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все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блоки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исследования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продажи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разработку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MVP,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подготовку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встрече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инвесторами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68152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/>
          <p:nvPr/>
        </p:nvSpPr>
        <p:spPr>
          <a:xfrm>
            <a:off x="0" y="0"/>
            <a:ext cx="12192000" cy="7868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415600" y="0"/>
            <a:ext cx="11776400" cy="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buSzPts val="1100"/>
            </a:pPr>
            <a:r>
              <a:rPr lang="en-GB" sz="21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Продукт 2. Акселерационная программа «Запуск стартапа»</a:t>
            </a:r>
            <a:r>
              <a:rPr lang="en-GB" sz="2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(до 50 команд)</a:t>
            </a:r>
            <a:endParaRPr sz="2133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1719075" y="3339415"/>
            <a:ext cx="3281600" cy="885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b="1" dirty="0" err="1">
                <a:latin typeface="Montserrat"/>
                <a:ea typeface="Montserrat"/>
                <a:cs typeface="Montserrat"/>
                <a:sym typeface="Montserrat"/>
              </a:rPr>
              <a:t>Онлайн-акселератор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(20 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мастер-классов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воркшопов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1719075" y="2538374"/>
            <a:ext cx="3281600" cy="7972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2400" b="1" dirty="0" err="1">
                <a:latin typeface="Montserrat"/>
                <a:ea typeface="Montserrat"/>
                <a:cs typeface="Montserrat"/>
                <a:sym typeface="Montserrat"/>
              </a:rPr>
              <a:t>Формат</a:t>
            </a:r>
            <a:endParaRPr sz="2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5000675" y="3321357"/>
            <a:ext cx="5757200" cy="885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автоматической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проверкой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тестов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диагностический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тест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предрасположенность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роли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владельца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5000675" y="2542942"/>
            <a:ext cx="5757200" cy="7972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Доступ к образовательной онлайн-платформе 12 модулей, 46 уроков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719075" y="4188899"/>
            <a:ext cx="3281600" cy="885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b="1" dirty="0" err="1">
                <a:latin typeface="Montserrat"/>
                <a:ea typeface="Montserrat"/>
                <a:cs typeface="Montserrat"/>
                <a:sym typeface="Montserrat"/>
              </a:rPr>
              <a:t>Онлайн-акселератор</a:t>
            </a:r>
            <a:r>
              <a:rPr lang="en-GB" sz="16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(20 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мастер-классов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воркшопов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4979778" y="4197928"/>
            <a:ext cx="5757200" cy="885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обратной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связью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проверкой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ДЗ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экспертами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диагностический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тест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предрасположенность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роли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владельца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продукта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1719075" y="5074499"/>
            <a:ext cx="3281600" cy="13680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b="1" dirty="0" err="1">
                <a:latin typeface="Montserrat"/>
                <a:ea typeface="Montserrat"/>
                <a:cs typeface="Montserrat"/>
                <a:sym typeface="Montserrat"/>
              </a:rPr>
              <a:t>Гибридный</a:t>
            </a:r>
            <a:r>
              <a:rPr lang="en-GB" sz="16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b="1" dirty="0" err="1">
                <a:latin typeface="Montserrat"/>
                <a:ea typeface="Montserrat"/>
                <a:cs typeface="Montserrat"/>
                <a:sym typeface="Montserrat"/>
              </a:rPr>
              <a:t>формат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Онлайн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акселератор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 ОФФЛАЙН 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погружением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оффлайн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акселератор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4 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полных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дня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х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2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раза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- 72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ак.часа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4990227" y="5082801"/>
            <a:ext cx="5757200" cy="13680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обратной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связью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проверкой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ДЗ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экспертами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диагностический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тест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предрасположенность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роли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владельца</a:t>
            </a:r>
            <a:r>
              <a:rPr lang="en-GB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 err="1">
                <a:latin typeface="Montserrat"/>
                <a:ea typeface="Montserrat"/>
                <a:cs typeface="Montserrat"/>
                <a:sym typeface="Montserrat"/>
              </a:rPr>
              <a:t>продукта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415667" y="1068533"/>
            <a:ext cx="11361200" cy="1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Акселератор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включающий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себя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все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этапы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создания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стартапа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от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идеи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до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первых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продаж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практическую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работу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над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кейсами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индустриальных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партнеров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трекинг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менторскую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поддержку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экспертные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сессии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индустриальными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партнерами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венчурными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инвесторами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носителями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лучших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практик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упаковку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проектов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привлечения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грантов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инвестиций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9325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/>
          <p:nvPr/>
        </p:nvSpPr>
        <p:spPr>
          <a:xfrm>
            <a:off x="0" y="0"/>
            <a:ext cx="12192000" cy="7868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415600" y="0"/>
            <a:ext cx="11776400" cy="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buSzPts val="1100"/>
            </a:pPr>
            <a:r>
              <a:rPr lang="en-GB" sz="21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Продукт 3. Программа для преподавателей и сотрудников ВУЗа</a:t>
            </a:r>
            <a:r>
              <a:rPr lang="en-GB" sz="2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(до 50 человек) по организации и проведению акселерационных программ</a:t>
            </a:r>
            <a:endParaRPr sz="2133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415667" y="1068533"/>
            <a:ext cx="11157966" cy="1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образовательная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онлайн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программа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платформе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«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Запуск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стартапа»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обратной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связью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проверкой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ДЗ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годовая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консультационная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поддержка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по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организации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проведению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акселерационных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программ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1576850" y="3064284"/>
            <a:ext cx="8835600" cy="885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Онлайн-обучение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. 3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дня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6 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мастер-классов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— 12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ак.часов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1576850" y="2311314"/>
            <a:ext cx="8835600" cy="7972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Формат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1576850" y="3949884"/>
            <a:ext cx="8835600" cy="885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Онлайн-обучение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. 1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месяц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6 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мастер-классов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2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практикума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— 20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ак.часов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1576850" y="4835484"/>
            <a:ext cx="8835600" cy="13680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0" rIns="0" bIns="0" anchor="ctr" anchorCtr="0">
            <a:noAutofit/>
          </a:bodyPr>
          <a:lstStyle/>
          <a:p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Оффлайн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обучение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. 3 </a:t>
            </a:r>
            <a:r>
              <a:rPr lang="en-GB" sz="2000" b="1" dirty="0" err="1">
                <a:latin typeface="Montserrat"/>
                <a:ea typeface="Montserrat"/>
                <a:cs typeface="Montserrat"/>
                <a:sym typeface="Montserrat"/>
              </a:rPr>
              <a:t>дня</a:t>
            </a: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27 </a:t>
            </a:r>
            <a:r>
              <a:rPr lang="en-GB" sz="2000" dirty="0" err="1">
                <a:latin typeface="Montserrat"/>
                <a:ea typeface="Montserrat"/>
                <a:cs typeface="Montserrat"/>
                <a:sym typeface="Montserrat"/>
              </a:rPr>
              <a:t>ак.часов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38504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510</Words>
  <Application>Microsoft Macintosh PowerPoint</Application>
  <PresentationFormat>Широкоэкранный</PresentationFormat>
  <Paragraphs>92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Black</vt:lpstr>
      <vt:lpstr>Тема Office</vt:lpstr>
      <vt:lpstr>Развитие студенческого предпринимательства через межуниверситетскую стартап-студию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Microsoft Office User</cp:lastModifiedBy>
  <cp:revision>9</cp:revision>
  <dcterms:created xsi:type="dcterms:W3CDTF">2021-08-19T10:40:23Z</dcterms:created>
  <dcterms:modified xsi:type="dcterms:W3CDTF">2021-08-20T04:50:20Z</dcterms:modified>
</cp:coreProperties>
</file>